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Building a Recipe Generator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focuses on developing a recipe generation system that can produce creative and practical cooking recipes based on given ingredients. The goal is to create a versatile tool that showcases students' ability to guide AI outputs.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90526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880973"/>
            <a:ext cx="238482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Claire Rebecca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97474"/>
            <a:ext cx="64130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Defining the Objective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9869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1012627" y="2940367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975015"/>
            <a:ext cx="36926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Ingredient-based Recipes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455432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cooking recipes using a set of provided ingredients as the input.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89869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5743575" y="2940367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975015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Creative and Practical Outputs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802618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the generated recipes are both imaginative and suitable for real-world cooking.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2645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5" name="Text 11"/>
          <p:cNvSpPr/>
          <p:nvPr/>
        </p:nvSpPr>
        <p:spPr>
          <a:xfrm>
            <a:off x="979765" y="5306258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340906"/>
            <a:ext cx="3471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Showcase Student Skills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582132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Demonstrate students' ability to design effective prompts for desired AI-generated outputs.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4466"/>
            <a:ext cx="104126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Ingredient-based Recipe Generation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4265"/>
            <a:ext cx="28310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Ingredients as Input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should accept a list of ingredients as the primary input to generate recipes.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Recipe Formulation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AI model should use the provided ingredients to create a complete recipe, including instructions and proportions.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Diverse Outputs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generated recipes should cover a wide range of cuisines, dietary needs, and cooking methods.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43395"/>
            <a:ext cx="87529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Prompt Design Considerations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8210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042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Specificity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28469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Craft prompts that provide clear guidelines and constraints for the desired recipe outputs.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82108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042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Creativity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28469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Encourage the AI to explore innovative recipe ideas while maintaining practical feasibility.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Flexibility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 prompts that can accommodate a variety of ingredient lists and dietary preferences.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90963"/>
          </a:xfrm>
          <a:prstGeom prst="roundRect">
            <a:avLst>
              <a:gd name="adj" fmla="val 3348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criteria to assess the quality and suitability of the generated recipes.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3114"/>
            <a:ext cx="72172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Evaluating Recipe Quality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2130743"/>
            <a:ext cx="27742" cy="499562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540377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30433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9" name="Text 5"/>
          <p:cNvSpPr/>
          <p:nvPr/>
        </p:nvSpPr>
        <p:spPr>
          <a:xfrm>
            <a:off x="4753511" y="2346008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3529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Taste and Flavor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83333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 the balance and appeal of the recipe's flavors.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042708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80666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4720173" y="3848338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Feasibility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33566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the recipe can be realistically prepared with the given ingredients and instructions.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900440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9" name="Text 15"/>
          <p:cNvSpPr/>
          <p:nvPr/>
        </p:nvSpPr>
        <p:spPr>
          <a:xfrm>
            <a:off x="4720650" y="5706070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Nutritional Value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 the recipe's nutritional content and alignment with dietary requirements.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754267"/>
            <a:ext cx="58675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Iterating on Prompts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81895"/>
            <a:ext cx="3518059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0038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Prompt Refinement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4484251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Continuously refine and improve the prompts based on the quality of generated recipes.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781895"/>
            <a:ext cx="351817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78222" y="4003834"/>
            <a:ext cx="30322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Feedback Integration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778222" y="4484251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 user feedback and real-world testing to enhance the prompts' effectiveness.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781895"/>
            <a:ext cx="3518178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96400" y="4003834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Capabilities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296400" y="4831437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ways to extend the system's abilities, such as handling dietary restrictions or unusual ingredients.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76638"/>
            <a:ext cx="83830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Showcasing Student Abilities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815352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9294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Recipe Generation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420553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Demonstrate the ability to create prompts that reliably generate diverse cooking recipes.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281535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59294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Creative Thinking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420553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Showcase the students' creativity in designing prompts that encourage innovative recipe ideas.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815352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592949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Evaluation Criteria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420553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the students' understanding of recipe quality factors and their ability to assess outputs.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815352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592949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Iterative Improvement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420553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Demonstrate the students' skills in refining prompts based on feedback and real-world testing.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68122"/>
            <a:ext cx="76960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260163" y="2447687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Recap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41181" y="2447687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showcases the development of a versatile recipe generation system that can produce creative and practical cooking recipes based on given ingredients.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037993" y="4010144"/>
            <a:ext cx="10554414" cy="1347907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15099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 Achievements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150995"/>
            <a:ext cx="482905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system demonstrates the students' ability to design effective prompts, evaluate recipe quality, and iteratively improve the outputs.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260163" y="5498902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Opportunities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498902"/>
            <a:ext cx="4829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expanding the system's capabilities to handle more complex dietary needs, ingredient substitutions, and personalized recipe preferences.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2024-05-18T05:58:00Z</dcterms:created>
  <dcterms:modified xsi:type="dcterms:W3CDTF">2024-05-18T05:58:00Z</dcterms:modified>
</cp:coreProperties>
</file>